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letter"/>
  <p:notesSz cx="6858000" cy="9144000"/>
  <p:defaultTextStyle>
    <a:defPPr>
      <a:defRPr lang="es-ES"/>
    </a:defPPr>
    <a:lvl1pPr marL="0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45711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4" d="100"/>
          <a:sy n="64" d="100"/>
        </p:scale>
        <p:origin x="156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-6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7AD5-79D2-684B-9E2D-91D1BB5139BD}" type="datetimeFigureOut">
              <a:rPr lang="es-ES" smtClean="0"/>
              <a:t>06/07/2020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AA8E-B7C8-3B42-8F0C-8F67D9BCB5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842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DC22-C03E-D94B-90D3-5BF02493A96B}" type="datetimeFigureOut">
              <a:rPr lang="es-ES" smtClean="0"/>
              <a:t>06/07/2020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985F3-A9EC-174D-AC7D-CF47F1BC19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16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4571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623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55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51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173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9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57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75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97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772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985F3-A9EC-174D-AC7D-CF47F1BC194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0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66B1-515C-8243-9948-DB8B8386AA18}" type="datetime1">
              <a:rPr lang="es-MX" smtClean="0"/>
              <a:t>06/07/2020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81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FC2D-ED26-3A42-9740-C8B2EC24A3B7}" type="datetime1">
              <a:rPr lang="es-MX" smtClean="0"/>
              <a:t>06/07/2020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0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3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128D-AFEE-EE42-BA33-7AB97B876E02}" type="datetime1">
              <a:rPr lang="es-MX" smtClean="0"/>
              <a:t>06/07/2020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12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F79F-E2B9-F04A-B7E0-437FD63A0ADC}" type="datetime1">
              <a:rPr lang="es-MX" smtClean="0"/>
              <a:t>06/07/2020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68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AA2E2-BD87-3E49-ADDA-2D7E5CDC5462}" type="datetime1">
              <a:rPr lang="es-MX" smtClean="0"/>
              <a:t>06/07/2020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77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74E4-3EC3-1540-A716-C22EA009EF4C}" type="datetime1">
              <a:rPr lang="es-MX" smtClean="0"/>
              <a:t>06/07/2020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18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80"/>
            <a:ext cx="4041775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A18F9-7721-8D46-9779-E9DA75AC2C05}" type="datetime1">
              <a:rPr lang="es-MX" smtClean="0"/>
              <a:t>06/07/2020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82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650B-326A-CF41-8699-27C115D7BBEA}" type="datetime1">
              <a:rPr lang="es-MX" smtClean="0"/>
              <a:t>06/07/2020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9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BF6D-2C9F-8046-8004-5E381D583094}" type="datetime1">
              <a:rPr lang="es-MX" smtClean="0"/>
              <a:t>06/07/2020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06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E6610-C783-2445-AD51-0B262EE03D2D}" type="datetime1">
              <a:rPr lang="es-MX" smtClean="0"/>
              <a:t>06/07/2020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3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1CA4-AE24-A747-8E10-398F8B953DF8}" type="datetime1">
              <a:rPr lang="es-MX" smtClean="0"/>
              <a:t>06/07/2020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94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C2577-CBDB-874A-91A0-13F641000D7C}" type="datetime1">
              <a:rPr lang="es-MX" smtClean="0"/>
              <a:t>06/07/2020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ACD4-AA04-C444-B6DB-9FB4BF3B41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13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457113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7" algn="l" defTabSz="457113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4" indent="-228556" algn="l" defTabSz="4571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7" indent="-228556" algn="l" defTabSz="457113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0" indent="-228556" algn="l" defTabSz="457113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3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457113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45711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411" y="1133657"/>
            <a:ext cx="6011177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46" y="408170"/>
            <a:ext cx="8065707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9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579" y="847120"/>
            <a:ext cx="7126842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81" y="514859"/>
            <a:ext cx="8364437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9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63" y="737555"/>
            <a:ext cx="6919574" cy="59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67" y="600211"/>
            <a:ext cx="7962066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5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81" y="1334126"/>
            <a:ext cx="8566046" cy="407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810" y="1004340"/>
            <a:ext cx="6498975" cy="50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95" y="267950"/>
            <a:ext cx="6303810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2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56" y="1558977"/>
            <a:ext cx="9161856" cy="37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31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</Words>
  <Application>Microsoft Office PowerPoint</Application>
  <PresentationFormat>Carta (216 x 279 mm)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OSURTC</dc:creator>
  <cp:lastModifiedBy>NCC-Lenovo-320</cp:lastModifiedBy>
  <cp:revision>4</cp:revision>
  <dcterms:created xsi:type="dcterms:W3CDTF">2019-01-31T18:49:33Z</dcterms:created>
  <dcterms:modified xsi:type="dcterms:W3CDTF">2020-07-06T20:29:08Z</dcterms:modified>
</cp:coreProperties>
</file>